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61815" y="-168885"/>
            <a:ext cx="15170186" cy="10941497"/>
            <a:chOff x="-1161815" y="-168885"/>
            <a:chExt cx="15170186" cy="10941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61815" y="-168885"/>
              <a:ext cx="15170186" cy="10941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5528" y="1649689"/>
            <a:ext cx="10286708" cy="6986335"/>
            <a:chOff x="6315528" y="1649689"/>
            <a:chExt cx="10286708" cy="6986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528" y="1649689"/>
              <a:ext cx="10286708" cy="69863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3103" y="3318141"/>
            <a:ext cx="9912215" cy="3031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0098" y="5303831"/>
            <a:ext cx="7274287" cy="844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9255" y="-19876"/>
            <a:ext cx="5173664" cy="10347122"/>
            <a:chOff x="-119255" y="-19876"/>
            <a:chExt cx="5173664" cy="10347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9255" y="-19876"/>
              <a:ext cx="5173664" cy="103471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3913" y="1999503"/>
            <a:ext cx="13600000" cy="3665093"/>
            <a:chOff x="3373913" y="1999503"/>
            <a:chExt cx="13600000" cy="36650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86861" y="406182"/>
              <a:ext cx="27200000" cy="733018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3913" y="1999503"/>
              <a:ext cx="13600000" cy="36650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1126" y="1729288"/>
            <a:ext cx="7348830" cy="44017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8812" y="6393221"/>
            <a:ext cx="7488963" cy="29344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54280" y="-110342"/>
            <a:ext cx="1182145" cy="8022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30003" y="9867"/>
            <a:ext cx="5696605" cy="5773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9146" y="4345"/>
            <a:ext cx="1114843" cy="577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764" y="1601593"/>
            <a:ext cx="2770039" cy="8124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4107" y="6308269"/>
            <a:ext cx="3596745" cy="26140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7764" y="2618197"/>
            <a:ext cx="3580096" cy="3293688"/>
            <a:chOff x="1317764" y="2618197"/>
            <a:chExt cx="3580096" cy="3293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7764" y="2618197"/>
              <a:ext cx="3580096" cy="3293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57926" y="1757721"/>
            <a:ext cx="3786170" cy="7518304"/>
            <a:chOff x="13157926" y="1757721"/>
            <a:chExt cx="3786170" cy="75183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7926" y="1757721"/>
              <a:ext cx="3786170" cy="75183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24182" y="1101248"/>
            <a:ext cx="7828312" cy="8432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04209" y="5304681"/>
            <a:ext cx="607205" cy="607205"/>
            <a:chOff x="2804209" y="5304681"/>
            <a:chExt cx="607205" cy="607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209" y="5304681"/>
              <a:ext cx="607205" cy="6072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6218" y="5326253"/>
            <a:ext cx="968927" cy="6578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0945" y="6308269"/>
            <a:ext cx="3398335" cy="1649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24602" y="2618197"/>
            <a:ext cx="3580096" cy="3293688"/>
            <a:chOff x="5124602" y="2618197"/>
            <a:chExt cx="3580096" cy="3293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9537" y="1186337"/>
              <a:ext cx="7160191" cy="65873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602" y="2618197"/>
              <a:ext cx="3580096" cy="3293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1047" y="5304681"/>
            <a:ext cx="607205" cy="607205"/>
            <a:chOff x="6611047" y="5304681"/>
            <a:chExt cx="607205" cy="6072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11047" y="5304681"/>
              <a:ext cx="607205" cy="6072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13056" y="5326253"/>
            <a:ext cx="1007022" cy="65787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93545" y="6308269"/>
            <a:ext cx="3485792" cy="25474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55775" y="2465817"/>
            <a:ext cx="3580096" cy="3293688"/>
            <a:chOff x="8755775" y="2465817"/>
            <a:chExt cx="3580096" cy="32936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5775" y="2465817"/>
              <a:ext cx="3580096" cy="3293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13649" y="5304681"/>
            <a:ext cx="607205" cy="607205"/>
            <a:chOff x="10413649" y="5304681"/>
            <a:chExt cx="607205" cy="607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13649" y="5304681"/>
              <a:ext cx="607205" cy="6072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5658" y="5326253"/>
            <a:ext cx="1007022" cy="6578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54309" y="-110342"/>
            <a:ext cx="1210717" cy="8022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94080" y="34734"/>
            <a:ext cx="3768405" cy="5815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59146" y="4345"/>
            <a:ext cx="1114843" cy="5773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3767" y="2539270"/>
            <a:ext cx="3486929" cy="3486929"/>
            <a:chOff x="1353767" y="2539270"/>
            <a:chExt cx="3486929" cy="34869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3767" y="2539270"/>
              <a:ext cx="3486929" cy="34869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5554" y="3385077"/>
            <a:ext cx="1814923" cy="1814923"/>
            <a:chOff x="9775554" y="3385077"/>
            <a:chExt cx="1814923" cy="18149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75554" y="3385077"/>
              <a:ext cx="1814923" cy="1814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5751" y="3725820"/>
            <a:ext cx="8092505" cy="3084476"/>
            <a:chOff x="1225751" y="3725820"/>
            <a:chExt cx="8092505" cy="3084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5751" y="3725820"/>
              <a:ext cx="3877185" cy="3084102"/>
              <a:chOff x="1225751" y="3725820"/>
              <a:chExt cx="3877185" cy="308410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5751" y="3725820"/>
                <a:ext cx="3877185" cy="308410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10649" y="3729591"/>
              <a:ext cx="4107607" cy="3080705"/>
              <a:chOff x="5210649" y="3729591"/>
              <a:chExt cx="4107607" cy="30807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10649" y="3729591"/>
                <a:ext cx="4107607" cy="308070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750117" y="4275375"/>
            <a:ext cx="2438593" cy="314506"/>
            <a:chOff x="1750117" y="4275375"/>
            <a:chExt cx="2438593" cy="3145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117" y="4275375"/>
              <a:ext cx="2438593" cy="3145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145" y="4642786"/>
            <a:ext cx="3288105" cy="16083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8383" y="4957269"/>
            <a:ext cx="4362782" cy="17514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54280" y="-110342"/>
            <a:ext cx="1182145" cy="8022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93489" y="34734"/>
            <a:ext cx="5179310" cy="581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9146" y="4345"/>
            <a:ext cx="1114843" cy="577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6912" y="3403024"/>
            <a:ext cx="3846474" cy="18458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4472" y="2347389"/>
            <a:ext cx="4103354" cy="3118549"/>
            <a:chOff x="5204472" y="2347389"/>
            <a:chExt cx="4103354" cy="3118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4472" y="2347389"/>
              <a:ext cx="4103354" cy="3118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764" y="2347389"/>
            <a:ext cx="3886708" cy="7956213"/>
            <a:chOff x="1317764" y="2347389"/>
            <a:chExt cx="3886708" cy="7956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764" y="2347389"/>
              <a:ext cx="3886708" cy="7956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4280" y="-110342"/>
            <a:ext cx="1182145" cy="8022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3013" y="34734"/>
            <a:ext cx="5150739" cy="5815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148" y="29221"/>
            <a:ext cx="3137729" cy="5814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329" y="2538043"/>
            <a:ext cx="2642455" cy="28973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3906" y="7648135"/>
            <a:ext cx="2826526" cy="13668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70559" y="2347389"/>
            <a:ext cx="4103354" cy="3118549"/>
            <a:chOff x="12870559" y="2347389"/>
            <a:chExt cx="4103354" cy="31185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0559" y="2347389"/>
              <a:ext cx="4103354" cy="3118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7826" y="5465939"/>
            <a:ext cx="3557764" cy="3261431"/>
            <a:chOff x="9307826" y="5465939"/>
            <a:chExt cx="3557764" cy="3261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7826" y="5465939"/>
              <a:ext cx="3557764" cy="32614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89640" y="6542002"/>
            <a:ext cx="2140822" cy="12778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57259" y="5937764"/>
            <a:ext cx="2529810" cy="8055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0192" y="3237764"/>
            <a:ext cx="3064365" cy="16988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7336" y="2633526"/>
            <a:ext cx="2137534" cy="8055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64192" y="6542002"/>
            <a:ext cx="2807336" cy="9730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41336" y="5885755"/>
            <a:ext cx="1543334" cy="8418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379" y="-114286"/>
            <a:ext cx="18550062" cy="10573535"/>
            <a:chOff x="-99379" y="-114286"/>
            <a:chExt cx="18550062" cy="10573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379" y="-114286"/>
              <a:ext cx="18550062" cy="105735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01853" y="3098728"/>
            <a:ext cx="20985629" cy="59190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760" y="6466370"/>
            <a:ext cx="5137578" cy="17144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52716" y="9337532"/>
            <a:ext cx="18174578" cy="1714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2023-08-23T22:35:35Z</dcterms:created>
  <dcterms:modified xsi:type="dcterms:W3CDTF">2023-08-23T22:35:35Z</dcterms:modified>
</cp:coreProperties>
</file>